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332"/>
              </p:ext>
            </p:extLst>
          </p:nvPr>
        </p:nvGraphicFramePr>
        <p:xfrm>
          <a:off x="150191" y="96814"/>
          <a:ext cx="3067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DT13: Utility Software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006435"/>
              </p:ext>
            </p:extLst>
          </p:nvPr>
        </p:nvGraphicFramePr>
        <p:xfrm>
          <a:off x="9117213" y="109878"/>
          <a:ext cx="2769987" cy="247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9987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4957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Compression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11175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6367" y="2486294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923639"/>
              </p:ext>
            </p:extLst>
          </p:nvPr>
        </p:nvGraphicFramePr>
        <p:xfrm>
          <a:off x="150191" y="488071"/>
          <a:ext cx="306777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Systems Software comprises of two parts: Operating System and Utility Software.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purpose of the utility software is to maintain and optimise the performance of the computer.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24192"/>
              </p:ext>
            </p:extLst>
          </p:nvPr>
        </p:nvGraphicFramePr>
        <p:xfrm>
          <a:off x="3307328" y="2640874"/>
          <a:ext cx="2799398" cy="263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39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2901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Defragmentation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266016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979630"/>
              </p:ext>
            </p:extLst>
          </p:nvPr>
        </p:nvGraphicFramePr>
        <p:xfrm>
          <a:off x="6228448" y="96814"/>
          <a:ext cx="2767043" cy="248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4240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Backup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12223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591276"/>
              </p:ext>
            </p:extLst>
          </p:nvPr>
        </p:nvGraphicFramePr>
        <p:xfrm>
          <a:off x="6228448" y="2613616"/>
          <a:ext cx="2767043" cy="2627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047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Encryption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26207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6368" y="24862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6468577" y="634114"/>
            <a:ext cx="1887991" cy="18576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Designed to create duplicate copies of files so they can be distributed or retrieved in the case of data loss.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6478812" y="3267156"/>
            <a:ext cx="1877755" cy="1838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Designed to make data unreadable to users that should have no access to this information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9316226" y="642698"/>
            <a:ext cx="1931339" cy="18277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It is designed to reduce the size of one or more files in order to take up less disk space.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3535165" y="3249823"/>
            <a:ext cx="1961415" cy="1856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Data is divided into multiple chunks of data that are stored on the hard drive. This means they’re not grouped together.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094F2A9-37B1-4428-A8B3-884B056A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168900"/>
              </p:ext>
            </p:extLst>
          </p:nvPr>
        </p:nvGraphicFramePr>
        <p:xfrm>
          <a:off x="3310573" y="96814"/>
          <a:ext cx="2796153" cy="249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153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25648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Anti-virus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12838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44" name="Rectangle 43">
            <a:extLst>
              <a:ext uri="{FF2B5EF4-FFF2-40B4-BE49-F238E27FC236}">
                <a16:creationId xmlns:a16="http://schemas.microsoft.com/office/drawing/2014/main" id="{0FC17A5F-E3A8-4718-B33C-EDA48BA95095}"/>
              </a:ext>
            </a:extLst>
          </p:cNvPr>
          <p:cNvSpPr/>
          <p:nvPr/>
        </p:nvSpPr>
        <p:spPr>
          <a:xfrm>
            <a:off x="3527354" y="634114"/>
            <a:ext cx="1969227" cy="18362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It is designed to protect your computer from viruses that can infect your computer or steal confidential data.</a:t>
            </a:r>
          </a:p>
        </p:txBody>
      </p:sp>
      <p:pic>
        <p:nvPicPr>
          <p:cNvPr id="37" name="Picture 6" descr="Antivirus Icons - Download Free Vector Icons | Noun Project">
            <a:extLst>
              <a:ext uri="{FF2B5EF4-FFF2-40B4-BE49-F238E27FC236}">
                <a16:creationId xmlns:a16="http://schemas.microsoft.com/office/drawing/2014/main" id="{77ECFE2F-2E00-4504-8C98-73782D026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95" y="133126"/>
            <a:ext cx="666829" cy="6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Backup Icons - Download Free Vector Icons | Noun Project">
            <a:extLst>
              <a:ext uri="{FF2B5EF4-FFF2-40B4-BE49-F238E27FC236}">
                <a16:creationId xmlns:a16="http://schemas.microsoft.com/office/drawing/2014/main" id="{A4CFF1F3-58E5-45BD-BC2D-0138ADBA6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847" y="152875"/>
            <a:ext cx="662106" cy="66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Data Compression Icons - Download Free Vector Icons | Noun Project">
            <a:extLst>
              <a:ext uri="{FF2B5EF4-FFF2-40B4-BE49-F238E27FC236}">
                <a16:creationId xmlns:a16="http://schemas.microsoft.com/office/drawing/2014/main" id="{37752C6D-ABB0-4883-9728-848EE0947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565" y="141511"/>
            <a:ext cx="673183" cy="69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Defrag Icons - Download Free Vector Icons | Noun Project">
            <a:extLst>
              <a:ext uri="{FF2B5EF4-FFF2-40B4-BE49-F238E27FC236}">
                <a16:creationId xmlns:a16="http://schemas.microsoft.com/office/drawing/2014/main" id="{8EDDD937-70AF-430F-81CD-078F40E25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272" y="2499941"/>
            <a:ext cx="856762" cy="85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0" descr="Encryption Icons - Download Free Vector Icons | Noun Project">
            <a:extLst>
              <a:ext uri="{FF2B5EF4-FFF2-40B4-BE49-F238E27FC236}">
                <a16:creationId xmlns:a16="http://schemas.microsoft.com/office/drawing/2014/main" id="{0C38AE18-53DC-406D-AB52-5BE106245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674" y="2686758"/>
            <a:ext cx="616435" cy="61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C679DED3-F148-42D6-8F75-4E15CABAF0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7" y="3526953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89051E0-7D1C-4B70-B0FF-D9F5BD8C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30845"/>
              </p:ext>
            </p:extLst>
          </p:nvPr>
        </p:nvGraphicFramePr>
        <p:xfrm>
          <a:off x="9117212" y="2623366"/>
          <a:ext cx="2767043" cy="2612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543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Firewall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24677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0" name="AutoShape 8" descr="File:Speaker Icon.svg - Wikipedia">
            <a:extLst>
              <a:ext uri="{FF2B5EF4-FFF2-40B4-BE49-F238E27FC236}">
                <a16:creationId xmlns:a16="http://schemas.microsoft.com/office/drawing/2014/main" id="{F1BFE899-8D70-4105-A50F-568593131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8" y="352695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72637AD-930E-4098-B735-F44795703BA5}"/>
              </a:ext>
            </a:extLst>
          </p:cNvPr>
          <p:cNvSpPr/>
          <p:nvPr/>
        </p:nvSpPr>
        <p:spPr>
          <a:xfrm>
            <a:off x="9399428" y="3294624"/>
            <a:ext cx="1848136" cy="18112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Firewall software monitors what data is attempting to enter your computer or network.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3" name="Picture 12" descr="Firewall Icons - Download Free Vector Icons | Noun Project">
            <a:extLst>
              <a:ext uri="{FF2B5EF4-FFF2-40B4-BE49-F238E27FC236}">
                <a16:creationId xmlns:a16="http://schemas.microsoft.com/office/drawing/2014/main" id="{6E2C1AC1-36B6-4C7B-BF3D-1D3E3850E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3435" y="2517927"/>
            <a:ext cx="883907" cy="88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EB8A46F-DE0E-4EAA-AE98-A974D94CF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82202"/>
              </p:ext>
            </p:extLst>
          </p:nvPr>
        </p:nvGraphicFramePr>
        <p:xfrm>
          <a:off x="146391" y="2550850"/>
          <a:ext cx="3079035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03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Exam tip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58884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Learn the mnemonic ABCDEF.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= Anti-virus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 = Backup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 = Compression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 = Defragmentation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 = Encryption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 = Firewall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55" name="Picture 18" descr="Light Bulb Shining Icon - Free image on Pixabay">
            <a:extLst>
              <a:ext uri="{FF2B5EF4-FFF2-40B4-BE49-F238E27FC236}">
                <a16:creationId xmlns:a16="http://schemas.microsoft.com/office/drawing/2014/main" id="{6488613E-FC3A-4DA7-8EC5-21957C576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15904" y="2470408"/>
            <a:ext cx="537976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8BB8AEAE-7C2C-489F-BBAB-73876D14B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158606"/>
              </p:ext>
            </p:extLst>
          </p:nvPr>
        </p:nvGraphicFramePr>
        <p:xfrm>
          <a:off x="162214" y="4815910"/>
          <a:ext cx="3079035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03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Alternative examples of utility software include: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System Monitor         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Registry Cleaner       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Disk Clean-up      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Debugger     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Disk Partition Editors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7DB76CE-5FBE-4D69-B95D-A39E3892D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189704"/>
              </p:ext>
            </p:extLst>
          </p:nvPr>
        </p:nvGraphicFramePr>
        <p:xfrm>
          <a:off x="3304180" y="5266251"/>
          <a:ext cx="8616568" cy="1530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6568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59552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Backup methods: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16428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F9C017B7-CC20-4758-B17F-146CA28D8E7C}"/>
              </a:ext>
            </a:extLst>
          </p:cNvPr>
          <p:cNvSpPr/>
          <p:nvPr/>
        </p:nvSpPr>
        <p:spPr>
          <a:xfrm>
            <a:off x="3345608" y="5691113"/>
            <a:ext cx="8481734" cy="10570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Incremental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Only backs up files changed since the last backup.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Full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Creates a backup for all files regardless.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Differential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Backs up data since the last full backup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GFS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Grandfather (Backed up yearly), Father (Backed up monthly) and Son (Backed up daily)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2732</TotalTime>
  <Words>267</Words>
  <Application>Microsoft Office PowerPoint</Application>
  <PresentationFormat>Widescreen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176</cp:revision>
  <dcterms:created xsi:type="dcterms:W3CDTF">2020-12-05T20:56:46Z</dcterms:created>
  <dcterms:modified xsi:type="dcterms:W3CDTF">2021-05-19T15:29:40Z</dcterms:modified>
</cp:coreProperties>
</file>